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B672E7-C2D6-4021-B91D-B89D2AE1D5EF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B554427-EF0B-4FB1-B11A-8DEBEA612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457200"/>
            <a:ext cx="8702832" cy="10429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Меня зовут </a:t>
            </a:r>
            <a:r>
              <a:rPr lang="ru-RU" sz="2000" dirty="0" err="1" smtClean="0"/>
              <a:t>эльвира</a:t>
            </a:r>
            <a:r>
              <a:rPr lang="ru-RU" sz="2000" dirty="0" smtClean="0"/>
              <a:t>. Мне 9 лет. </a:t>
            </a:r>
            <a:br>
              <a:rPr lang="ru-RU" sz="2000" dirty="0" smtClean="0"/>
            </a:br>
            <a:r>
              <a:rPr lang="ru-RU" sz="2000" dirty="0" smtClean="0"/>
              <a:t>Вот уже 3 года я занимаюсь в объединении «Рукодельница». Многому научилась, но впереди ещё  творческие планы.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C:\Documents and Settings\Декоративники\Рабочий стол\Новая папка (3)\PICT00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643050"/>
            <a:ext cx="5910274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в </a:t>
            </a:r>
            <a:r>
              <a:rPr lang="ru-RU" sz="2400" smtClean="0"/>
              <a:t>каждую свою работу </a:t>
            </a:r>
            <a:r>
              <a:rPr lang="ru-RU" sz="2400" dirty="0" smtClean="0"/>
              <a:t>я вкладываю частичку души и всегда довольна своими результатами</a:t>
            </a:r>
            <a:endParaRPr lang="ru-RU" sz="2400" dirty="0"/>
          </a:p>
        </p:txBody>
      </p:sp>
      <p:pic>
        <p:nvPicPr>
          <p:cNvPr id="7" name="Содержимое 6" descr="PB19021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03687" y="2000240"/>
            <a:ext cx="4787913" cy="3590935"/>
          </a:xfrm>
        </p:spPr>
      </p:pic>
      <p:pic>
        <p:nvPicPr>
          <p:cNvPr id="11" name="Содержимое 10" descr="DSC0611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28650" y="1600200"/>
            <a:ext cx="3543300" cy="47244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Творить, фантазировать я научилась.</a:t>
            </a:r>
            <a:br>
              <a:rPr lang="ru-RU" sz="2000" dirty="0" smtClean="0"/>
            </a:br>
            <a:r>
              <a:rPr lang="ru-RU" sz="2000" dirty="0" smtClean="0"/>
              <a:t>С поделками своими очень сроднилась.</a:t>
            </a:r>
            <a:br>
              <a:rPr lang="ru-RU" sz="2000" dirty="0" smtClean="0"/>
            </a:br>
            <a:r>
              <a:rPr lang="ru-RU" sz="2000" dirty="0" smtClean="0"/>
              <a:t>Ведь в каждой из них тепло моих рук.</a:t>
            </a:r>
            <a:endParaRPr lang="ru-RU" sz="2000" dirty="0"/>
          </a:p>
        </p:txBody>
      </p:sp>
      <p:pic>
        <p:nvPicPr>
          <p:cNvPr id="7" name="Содержимое 6" descr="PICT008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5809443">
            <a:off x="-12061" y="2118453"/>
            <a:ext cx="4191000" cy="3140575"/>
          </a:xfrm>
        </p:spPr>
      </p:pic>
      <p:pic>
        <p:nvPicPr>
          <p:cNvPr id="12" name="Содержимое 11" descr="09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032932">
            <a:off x="3897530" y="1977545"/>
            <a:ext cx="4705352" cy="3395681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А ещё я очень люблю рисовать. </a:t>
            </a:r>
            <a:br>
              <a:rPr lang="ru-RU" sz="2000" dirty="0" smtClean="0"/>
            </a:br>
            <a:r>
              <a:rPr lang="ru-RU" sz="2000" dirty="0" smtClean="0"/>
              <a:t>И с этого года посещаю занятия в изостудии</a:t>
            </a:r>
            <a:endParaRPr lang="ru-RU" sz="2000" dirty="0"/>
          </a:p>
        </p:txBody>
      </p:sp>
      <p:pic>
        <p:nvPicPr>
          <p:cNvPr id="5" name="Содержимое 4" descr="PB19019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28650" y="1600200"/>
            <a:ext cx="3543300" cy="4724400"/>
          </a:xfrm>
        </p:spPr>
      </p:pic>
      <p:pic>
        <p:nvPicPr>
          <p:cNvPr id="6" name="Содержимое 5" descr="PICT010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4286250" y="2000239"/>
            <a:ext cx="4643471" cy="3929089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общем, славная я девчонка!</a:t>
            </a:r>
            <a:endParaRPr lang="ru-RU" dirty="0"/>
          </a:p>
        </p:txBody>
      </p:sp>
      <p:pic>
        <p:nvPicPr>
          <p:cNvPr id="2051" name="Picture 3" descr="F:\Печать\Печать\DSC021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5429288" cy="45005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</TotalTime>
  <Words>41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Меня зовут эльвира. Мне 9 лет.  Вот уже 3 года я занимаюсь в объединении «Рукодельница». Многому научилась, но впереди ещё  творческие планы.  </vt:lpstr>
      <vt:lpstr>в каждую свою работу я вкладываю частичку души и всегда довольна своими результатами</vt:lpstr>
      <vt:lpstr>Творить, фантазировать я научилась. С поделками своими очень сроднилась. Ведь в каждой из них тепло моих рук.</vt:lpstr>
      <vt:lpstr>А ещё я очень люблю рисовать.  И с этого года посещаю занятия в изостудии</vt:lpstr>
      <vt:lpstr>В общем, славная я девчонка!</vt:lpstr>
    </vt:vector>
  </TitlesOfParts>
  <Company>Дворец Творчества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Меня зовут эльвира. Мне 9 лет. Вот уже 2 года я занимаюсь в объединении «Рукодельница». Многому научилась, но впереди ещё  </dc:title>
  <dc:creator>Декоративники</dc:creator>
  <cp:lastModifiedBy>Декоративники</cp:lastModifiedBy>
  <cp:revision>6</cp:revision>
  <dcterms:created xsi:type="dcterms:W3CDTF">2010-01-13T23:41:49Z</dcterms:created>
  <dcterms:modified xsi:type="dcterms:W3CDTF">2010-01-14T05:54:47Z</dcterms:modified>
</cp:coreProperties>
</file>